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9" autoAdjust="0"/>
    <p:restoredTop sz="94660"/>
  </p:normalViewPr>
  <p:slideViewPr>
    <p:cSldViewPr snapToGrid="0">
      <p:cViewPr varScale="1">
        <p:scale>
          <a:sx n="72" d="100"/>
          <a:sy n="72" d="100"/>
        </p:scale>
        <p:origin x="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9762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487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31761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12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95198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81816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3938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20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71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223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9110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7809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5129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627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3801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9699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0289F-4701-4B57-8405-4F1921A0AA14}" type="datetimeFigureOut">
              <a:rPr lang="de-DE" smtClean="0"/>
              <a:t>24.10.2018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807098D-C123-4BED-A41D-7FB1AAA00B9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848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-1592687" y="465540"/>
            <a:ext cx="9144000" cy="2387600"/>
          </a:xfrm>
        </p:spPr>
        <p:txBody>
          <a:bodyPr/>
          <a:lstStyle/>
          <a:p>
            <a:r>
              <a:rPr lang="de-DE" dirty="0" smtClean="0">
                <a:solidFill>
                  <a:schemeClr val="tx1"/>
                </a:solidFill>
              </a:rPr>
              <a:t>Webprojekt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-1270716" y="3097835"/>
            <a:ext cx="9144000" cy="1655762"/>
          </a:xfrm>
        </p:spPr>
        <p:txBody>
          <a:bodyPr>
            <a:normAutofit/>
          </a:bodyPr>
          <a:lstStyle/>
          <a:p>
            <a:r>
              <a:rPr lang="de-DE" sz="2000" dirty="0" smtClean="0">
                <a:solidFill>
                  <a:schemeClr val="tx1"/>
                </a:solidFill>
              </a:rPr>
              <a:t>von Dominik Albert und Talha Butt</a:t>
            </a:r>
          </a:p>
          <a:p>
            <a:r>
              <a:rPr lang="de-DE" sz="2000" dirty="0" smtClean="0">
                <a:solidFill>
                  <a:schemeClr val="tx1"/>
                </a:solidFill>
              </a:rPr>
              <a:t>Kurs: WWi17SEA</a:t>
            </a:r>
          </a:p>
          <a:p>
            <a:r>
              <a:rPr lang="de-DE" sz="2000" dirty="0" smtClean="0">
                <a:solidFill>
                  <a:schemeClr val="tx1"/>
                </a:solidFill>
              </a:rPr>
              <a:t>Dozent: Prof. Dr. </a:t>
            </a:r>
            <a:r>
              <a:rPr lang="de-DE" sz="2000" dirty="0" err="1" smtClean="0">
                <a:solidFill>
                  <a:schemeClr val="tx1"/>
                </a:solidFill>
              </a:rPr>
              <a:t>Preiser</a:t>
            </a:r>
            <a:endParaRPr lang="de-DE" sz="2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654055"/>
            <a:ext cx="1270000" cy="15388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spAutoFit/>
          </a:bodyPr>
          <a:lstStyle/>
          <a:p>
            <a:pPr algn="ctr"/>
            <a:r>
              <a:rPr lang="de-DE" sz="1000" smtClean="0">
                <a:solidFill>
                  <a:srgbClr val="000000"/>
                </a:solidFill>
                <a:latin typeface="Arial" panose="020B0604020202020204" pitchFamily="34" charset="0"/>
              </a:rPr>
              <a:t>Unrestricted</a:t>
            </a:r>
            <a:endParaRPr lang="de-DE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7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/>
                </a:solidFill>
              </a:rPr>
              <a:t>Idee „Food Palace“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/>
                </a:solidFill>
              </a:rPr>
              <a:t>Beim Food Palace handelt es sich um ein deutsches Restaurant mit englischen Namen</a:t>
            </a:r>
          </a:p>
          <a:p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49262"/>
            <a:ext cx="5679583" cy="36511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9583" y="2949261"/>
            <a:ext cx="4666445" cy="365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85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918693"/>
            <a:ext cx="8596668" cy="1320800"/>
          </a:xfrm>
        </p:spPr>
        <p:txBody>
          <a:bodyPr/>
          <a:lstStyle/>
          <a:p>
            <a:r>
              <a:rPr lang="de-DE" dirty="0" smtClean="0">
                <a:solidFill>
                  <a:schemeClr val="tx1"/>
                </a:solidFill>
              </a:rPr>
              <a:t>Features der Website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23791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Home/Begrüßungsseite</a:t>
            </a: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Kontakt: -Reservier-Möglichkeit für Tisch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dirty="0">
                <a:solidFill>
                  <a:schemeClr val="tx1"/>
                </a:solidFill>
              </a:rPr>
              <a:t>  </a:t>
            </a:r>
            <a:r>
              <a:rPr lang="de-DE" dirty="0" smtClean="0">
                <a:solidFill>
                  <a:schemeClr val="tx1"/>
                </a:solidFill>
              </a:rPr>
              <a:t>                 </a:t>
            </a:r>
            <a:r>
              <a:rPr lang="de-DE" dirty="0" smtClean="0">
                <a:solidFill>
                  <a:schemeClr val="tx1"/>
                </a:solidFill>
              </a:rPr>
              <a:t>-Impressum</a:t>
            </a:r>
            <a:endParaRPr lang="de-DE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Menü-Seite mit Möglichkeit zum bestellen</a:t>
            </a: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Personalseite: -Bestellungen werden angezeigt und bei Fertigstellung 			rausgelöscht</a:t>
            </a:r>
          </a:p>
          <a:p>
            <a:pPr marL="0" indent="0">
              <a:lnSpc>
                <a:spcPct val="150000"/>
              </a:lnSpc>
              <a:buNone/>
            </a:pPr>
            <a:endParaRPr lang="de-DE" dirty="0" smtClean="0"/>
          </a:p>
          <a:p>
            <a:pPr marL="1371600" lvl="3" indent="0">
              <a:lnSpc>
                <a:spcPct val="15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4924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/>
                </a:solidFill>
              </a:rPr>
              <a:t>Technologien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Frontend: HTML/CSS, </a:t>
            </a:r>
            <a:r>
              <a:rPr lang="de-DE" dirty="0" err="1" smtClean="0">
                <a:solidFill>
                  <a:schemeClr val="tx1"/>
                </a:solidFill>
              </a:rPr>
              <a:t>Javascript</a:t>
            </a:r>
            <a:r>
              <a:rPr lang="de-DE" dirty="0" smtClean="0">
                <a:solidFill>
                  <a:schemeClr val="tx1"/>
                </a:solidFill>
              </a:rPr>
              <a:t>, BOOTSTRAP</a:t>
            </a: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Backend: PHP, </a:t>
            </a:r>
            <a:r>
              <a:rPr lang="de-DE" dirty="0" err="1" smtClean="0">
                <a:solidFill>
                  <a:schemeClr val="tx1"/>
                </a:solidFill>
              </a:rPr>
              <a:t>Javascript</a:t>
            </a:r>
            <a:endParaRPr lang="de-DE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Datenbank: MySQL, SQL</a:t>
            </a:r>
          </a:p>
        </p:txBody>
      </p:sp>
    </p:spTree>
    <p:extLst>
      <p:ext uri="{BB962C8B-B14F-4D97-AF65-F5344CB8AC3E}">
        <p14:creationId xmlns:p14="http://schemas.microsoft.com/office/powerpoint/2010/main" val="58249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/>
                </a:solidFill>
              </a:rPr>
              <a:t>Features </a:t>
            </a:r>
            <a:r>
              <a:rPr lang="de-DE" dirty="0" err="1" smtClean="0">
                <a:solidFill>
                  <a:schemeClr val="tx1"/>
                </a:solidFill>
              </a:rPr>
              <a:t>for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future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Reservierungen im Personalbereich anzeigen</a:t>
            </a:r>
          </a:p>
          <a:p>
            <a:pPr>
              <a:lnSpc>
                <a:spcPct val="150000"/>
              </a:lnSpc>
            </a:pPr>
            <a:r>
              <a:rPr lang="de-DE" dirty="0" err="1" smtClean="0">
                <a:solidFill>
                  <a:schemeClr val="tx1"/>
                </a:solidFill>
              </a:rPr>
              <a:t>Accountregistrierung</a:t>
            </a:r>
            <a:endParaRPr lang="de-DE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Zubereitungsverwaltung</a:t>
            </a:r>
          </a:p>
          <a:p>
            <a:pPr>
              <a:lnSpc>
                <a:spcPct val="150000"/>
              </a:lnSpc>
            </a:pPr>
            <a:r>
              <a:rPr lang="de-DE" dirty="0" smtClean="0">
                <a:solidFill>
                  <a:schemeClr val="tx1"/>
                </a:solidFill>
              </a:rPr>
              <a:t>Möglichkeit einen individuellen Wunsch bei der Bestellung zu äußern</a:t>
            </a:r>
          </a:p>
          <a:p>
            <a:endParaRPr lang="de-DE" dirty="0" smtClean="0">
              <a:solidFill>
                <a:schemeClr val="tx1"/>
              </a:solidFill>
            </a:endParaRPr>
          </a:p>
          <a:p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62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313" y="2554533"/>
            <a:ext cx="10515600" cy="1325563"/>
          </a:xfrm>
        </p:spPr>
        <p:txBody>
          <a:bodyPr>
            <a:noAutofit/>
          </a:bodyPr>
          <a:lstStyle/>
          <a:p>
            <a:r>
              <a:rPr lang="de-DE" sz="9600" dirty="0" smtClean="0">
                <a:solidFill>
                  <a:schemeClr val="tx1"/>
                </a:solidFill>
              </a:rPr>
              <a:t>Demo</a:t>
            </a:r>
            <a:endParaRPr lang="de-DE" sz="9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1544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101</Words>
  <Application>Microsoft Office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Webprojekt</vt:lpstr>
      <vt:lpstr>Idee „Food Palace“</vt:lpstr>
      <vt:lpstr>Features der Website</vt:lpstr>
      <vt:lpstr>Technologien</vt:lpstr>
      <vt:lpstr>Features for the future</vt:lpstr>
      <vt:lpstr>Demo</vt:lpstr>
    </vt:vector>
  </TitlesOfParts>
  <Company>Siemens Industry Software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Webprojekt</dc:title>
  <dc:creator>Butt, Talha (DF PL S&amp;SE DE AUOEM)</dc:creator>
  <cp:keywords>C_Unrestricted</cp:keywords>
  <cp:lastModifiedBy>Butt, Talha (DF PL S&amp;SE DE AUOEM)</cp:lastModifiedBy>
  <cp:revision>13</cp:revision>
  <dcterms:created xsi:type="dcterms:W3CDTF">2018-10-24T09:23:57Z</dcterms:created>
  <dcterms:modified xsi:type="dcterms:W3CDTF">2018-10-25T13:17:07Z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Confidentiality">
    <vt:lpwstr>Unrestricted</vt:lpwstr>
  </property>
</Properties>
</file>

<file path=docProps/thumbnail.jpeg>
</file>